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5" r:id="rId4"/>
    <p:sldMasterId id="2147483686" r:id="rId5"/>
  </p:sldMasterIdLst>
  <p:notesMasterIdLst>
    <p:notesMasterId r:id="rId12"/>
  </p:notesMasterIdLst>
  <p:sldIdLst>
    <p:sldId id="256" r:id="rId6"/>
    <p:sldId id="268" r:id="rId7"/>
    <p:sldId id="287" r:id="rId8"/>
    <p:sldId id="288" r:id="rId9"/>
    <p:sldId id="290" r:id="rId10"/>
    <p:sldId id="289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256D6C-D3E4-42FF-A769-48F0ABD7E4AB}" v="4" dt="2022-09-12T00:40:51.53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aes,Marcia" userId="c9c67e8a-58e2-4733-9a1c-5d44fec4775b" providerId="ADAL" clId="{9E256D6C-D3E4-42FF-A769-48F0ABD7E4AB}"/>
    <pc:docChg chg="undo custSel addSld delSld modSld">
      <pc:chgData name="Moraes,Marcia" userId="c9c67e8a-58e2-4733-9a1c-5d44fec4775b" providerId="ADAL" clId="{9E256D6C-D3E4-42FF-A769-48F0ABD7E4AB}" dt="2022-09-12T00:43:29.020" v="1126" actId="20577"/>
      <pc:docMkLst>
        <pc:docMk/>
      </pc:docMkLst>
      <pc:sldChg chg="modSp mod">
        <pc:chgData name="Moraes,Marcia" userId="c9c67e8a-58e2-4733-9a1c-5d44fec4775b" providerId="ADAL" clId="{9E256D6C-D3E4-42FF-A769-48F0ABD7E4AB}" dt="2022-09-11T23:56:59.991" v="19" actId="20577"/>
        <pc:sldMkLst>
          <pc:docMk/>
          <pc:sldMk cId="0" sldId="256"/>
        </pc:sldMkLst>
        <pc:spChg chg="mod">
          <ac:chgData name="Moraes,Marcia" userId="c9c67e8a-58e2-4733-9a1c-5d44fec4775b" providerId="ADAL" clId="{9E256D6C-D3E4-42FF-A769-48F0ABD7E4AB}" dt="2022-09-11T23:56:59.991" v="19" actId="20577"/>
          <ac:spMkLst>
            <pc:docMk/>
            <pc:sldMk cId="0" sldId="256"/>
            <ac:spMk id="185" creationId="{00000000-0000-0000-0000-000000000000}"/>
          </ac:spMkLst>
        </pc:spChg>
      </pc:sldChg>
      <pc:sldChg chg="addSp delSp modSp mod">
        <pc:chgData name="Moraes,Marcia" userId="c9c67e8a-58e2-4733-9a1c-5d44fec4775b" providerId="ADAL" clId="{9E256D6C-D3E4-42FF-A769-48F0ABD7E4AB}" dt="2022-09-12T00:01:04.396" v="34" actId="14100"/>
        <pc:sldMkLst>
          <pc:docMk/>
          <pc:sldMk cId="2954226462" sldId="268"/>
        </pc:sldMkLst>
        <pc:spChg chg="mod">
          <ac:chgData name="Moraes,Marcia" userId="c9c67e8a-58e2-4733-9a1c-5d44fec4775b" providerId="ADAL" clId="{9E256D6C-D3E4-42FF-A769-48F0ABD7E4AB}" dt="2022-09-11T23:57:26.128" v="28" actId="6549"/>
          <ac:spMkLst>
            <pc:docMk/>
            <pc:sldMk cId="2954226462" sldId="268"/>
            <ac:spMk id="7" creationId="{F1F79DD2-1F3F-234C-A44A-3A87D436D29A}"/>
          </ac:spMkLst>
        </pc:spChg>
        <pc:picChg chg="add mod">
          <ac:chgData name="Moraes,Marcia" userId="c9c67e8a-58e2-4733-9a1c-5d44fec4775b" providerId="ADAL" clId="{9E256D6C-D3E4-42FF-A769-48F0ABD7E4AB}" dt="2022-09-12T00:01:04.396" v="34" actId="14100"/>
          <ac:picMkLst>
            <pc:docMk/>
            <pc:sldMk cId="2954226462" sldId="268"/>
            <ac:picMk id="3" creationId="{BC65C064-B731-C1C4-823E-03DEC4CD6BE5}"/>
          </ac:picMkLst>
        </pc:picChg>
        <pc:picChg chg="del">
          <ac:chgData name="Moraes,Marcia" userId="c9c67e8a-58e2-4733-9a1c-5d44fec4775b" providerId="ADAL" clId="{9E256D6C-D3E4-42FF-A769-48F0ABD7E4AB}" dt="2022-09-12T00:01:00.019" v="33" actId="478"/>
          <ac:picMkLst>
            <pc:docMk/>
            <pc:sldMk cId="2954226462" sldId="268"/>
            <ac:picMk id="1036" creationId="{04363927-6A83-4577-17C5-64D4E92F870F}"/>
          </ac:picMkLst>
        </pc:picChg>
      </pc:sldChg>
      <pc:sldChg chg="addSp delSp modSp mod">
        <pc:chgData name="Moraes,Marcia" userId="c9c67e8a-58e2-4733-9a1c-5d44fec4775b" providerId="ADAL" clId="{9E256D6C-D3E4-42FF-A769-48F0ABD7E4AB}" dt="2022-09-12T00:03:42.049" v="78" actId="1076"/>
        <pc:sldMkLst>
          <pc:docMk/>
          <pc:sldMk cId="2945212090" sldId="287"/>
        </pc:sldMkLst>
        <pc:spChg chg="mod">
          <ac:chgData name="Moraes,Marcia" userId="c9c67e8a-58e2-4733-9a1c-5d44fec4775b" providerId="ADAL" clId="{9E256D6C-D3E4-42FF-A769-48F0ABD7E4AB}" dt="2022-09-12T00:03:06.348" v="70" actId="20577"/>
          <ac:spMkLst>
            <pc:docMk/>
            <pc:sldMk cId="2945212090" sldId="287"/>
            <ac:spMk id="2" creationId="{6302E6FC-80C8-2F4C-A9F0-9B205434775A}"/>
          </ac:spMkLst>
        </pc:spChg>
        <pc:spChg chg="del">
          <ac:chgData name="Moraes,Marcia" userId="c9c67e8a-58e2-4733-9a1c-5d44fec4775b" providerId="ADAL" clId="{9E256D6C-D3E4-42FF-A769-48F0ABD7E4AB}" dt="2022-09-12T00:02:19.960" v="35" actId="478"/>
          <ac:spMkLst>
            <pc:docMk/>
            <pc:sldMk cId="2945212090" sldId="287"/>
            <ac:spMk id="3" creationId="{93E01694-2C32-BA4D-B6F8-4BE99716E841}"/>
          </ac:spMkLst>
        </pc:spChg>
        <pc:spChg chg="add del mod">
          <ac:chgData name="Moraes,Marcia" userId="c9c67e8a-58e2-4733-9a1c-5d44fec4775b" providerId="ADAL" clId="{9E256D6C-D3E4-42FF-A769-48F0ABD7E4AB}" dt="2022-09-12T00:03:08.717" v="71" actId="478"/>
          <ac:spMkLst>
            <pc:docMk/>
            <pc:sldMk cId="2945212090" sldId="287"/>
            <ac:spMk id="5" creationId="{55610BEE-75D5-D0D4-6141-6CE28A1B0FDB}"/>
          </ac:spMkLst>
        </pc:spChg>
        <pc:picChg chg="add mod">
          <ac:chgData name="Moraes,Marcia" userId="c9c67e8a-58e2-4733-9a1c-5d44fec4775b" providerId="ADAL" clId="{9E256D6C-D3E4-42FF-A769-48F0ABD7E4AB}" dt="2022-09-12T00:02:57.199" v="50" actId="1076"/>
          <ac:picMkLst>
            <pc:docMk/>
            <pc:sldMk cId="2945212090" sldId="287"/>
            <ac:picMk id="7" creationId="{CB48C383-AADB-F4A8-50CF-BD45CCC54761}"/>
          </ac:picMkLst>
        </pc:picChg>
        <pc:picChg chg="add mod">
          <ac:chgData name="Moraes,Marcia" userId="c9c67e8a-58e2-4733-9a1c-5d44fec4775b" providerId="ADAL" clId="{9E256D6C-D3E4-42FF-A769-48F0ABD7E4AB}" dt="2022-09-12T00:03:26.229" v="75" actId="14100"/>
          <ac:picMkLst>
            <pc:docMk/>
            <pc:sldMk cId="2945212090" sldId="287"/>
            <ac:picMk id="9" creationId="{B8562B81-32DF-FED3-617A-9F3B48C7856D}"/>
          </ac:picMkLst>
        </pc:picChg>
        <pc:picChg chg="add mod">
          <ac:chgData name="Moraes,Marcia" userId="c9c67e8a-58e2-4733-9a1c-5d44fec4775b" providerId="ADAL" clId="{9E256D6C-D3E4-42FF-A769-48F0ABD7E4AB}" dt="2022-09-12T00:03:42.049" v="78" actId="1076"/>
          <ac:picMkLst>
            <pc:docMk/>
            <pc:sldMk cId="2945212090" sldId="287"/>
            <ac:picMk id="11" creationId="{6791DF9A-AE3E-599C-CBA8-BEDF40CDA643}"/>
          </ac:picMkLst>
        </pc:picChg>
      </pc:sldChg>
      <pc:sldChg chg="modSp mod">
        <pc:chgData name="Moraes,Marcia" userId="c9c67e8a-58e2-4733-9a1c-5d44fec4775b" providerId="ADAL" clId="{9E256D6C-D3E4-42FF-A769-48F0ABD7E4AB}" dt="2022-09-12T00:20:56.060" v="678" actId="20577"/>
        <pc:sldMkLst>
          <pc:docMk/>
          <pc:sldMk cId="1172125351" sldId="288"/>
        </pc:sldMkLst>
        <pc:spChg chg="mod">
          <ac:chgData name="Moraes,Marcia" userId="c9c67e8a-58e2-4733-9a1c-5d44fec4775b" providerId="ADAL" clId="{9E256D6C-D3E4-42FF-A769-48F0ABD7E4AB}" dt="2022-09-12T00:20:37.208" v="630" actId="1076"/>
          <ac:spMkLst>
            <pc:docMk/>
            <pc:sldMk cId="1172125351" sldId="288"/>
            <ac:spMk id="2" creationId="{6302E6FC-80C8-2F4C-A9F0-9B205434775A}"/>
          </ac:spMkLst>
        </pc:spChg>
        <pc:spChg chg="mod">
          <ac:chgData name="Moraes,Marcia" userId="c9c67e8a-58e2-4733-9a1c-5d44fec4775b" providerId="ADAL" clId="{9E256D6C-D3E4-42FF-A769-48F0ABD7E4AB}" dt="2022-09-12T00:20:56.060" v="678" actId="20577"/>
          <ac:spMkLst>
            <pc:docMk/>
            <pc:sldMk cId="1172125351" sldId="288"/>
            <ac:spMk id="3" creationId="{93E01694-2C32-BA4D-B6F8-4BE99716E841}"/>
          </ac:spMkLst>
        </pc:spChg>
      </pc:sldChg>
      <pc:sldChg chg="addSp modSp mod">
        <pc:chgData name="Moraes,Marcia" userId="c9c67e8a-58e2-4733-9a1c-5d44fec4775b" providerId="ADAL" clId="{9E256D6C-D3E4-42FF-A769-48F0ABD7E4AB}" dt="2022-09-12T00:28:24.310" v="840" actId="20577"/>
        <pc:sldMkLst>
          <pc:docMk/>
          <pc:sldMk cId="3118603277" sldId="289"/>
        </pc:sldMkLst>
        <pc:spChg chg="mod">
          <ac:chgData name="Moraes,Marcia" userId="c9c67e8a-58e2-4733-9a1c-5d44fec4775b" providerId="ADAL" clId="{9E256D6C-D3E4-42FF-A769-48F0ABD7E4AB}" dt="2022-09-12T00:24:27.983" v="679"/>
          <ac:spMkLst>
            <pc:docMk/>
            <pc:sldMk cId="3118603277" sldId="289"/>
            <ac:spMk id="2" creationId="{6302E6FC-80C8-2F4C-A9F0-9B205434775A}"/>
          </ac:spMkLst>
        </pc:spChg>
        <pc:spChg chg="mod">
          <ac:chgData name="Moraes,Marcia" userId="c9c67e8a-58e2-4733-9a1c-5d44fec4775b" providerId="ADAL" clId="{9E256D6C-D3E4-42FF-A769-48F0ABD7E4AB}" dt="2022-09-12T00:27:46.645" v="800" actId="20577"/>
          <ac:spMkLst>
            <pc:docMk/>
            <pc:sldMk cId="3118603277" sldId="289"/>
            <ac:spMk id="3" creationId="{93E01694-2C32-BA4D-B6F8-4BE99716E841}"/>
          </ac:spMkLst>
        </pc:spChg>
        <pc:spChg chg="add mod">
          <ac:chgData name="Moraes,Marcia" userId="c9c67e8a-58e2-4733-9a1c-5d44fec4775b" providerId="ADAL" clId="{9E256D6C-D3E4-42FF-A769-48F0ABD7E4AB}" dt="2022-09-12T00:28:24.310" v="840" actId="20577"/>
          <ac:spMkLst>
            <pc:docMk/>
            <pc:sldMk cId="3118603277" sldId="289"/>
            <ac:spMk id="5" creationId="{9F5C8D9B-3946-59D4-E401-372D776DB617}"/>
          </ac:spMkLst>
        </pc:spChg>
      </pc:sldChg>
      <pc:sldChg chg="modSp add mod">
        <pc:chgData name="Moraes,Marcia" userId="c9c67e8a-58e2-4733-9a1c-5d44fec4775b" providerId="ADAL" clId="{9E256D6C-D3E4-42FF-A769-48F0ABD7E4AB}" dt="2022-09-12T00:43:29.020" v="1126" actId="20577"/>
        <pc:sldMkLst>
          <pc:docMk/>
          <pc:sldMk cId="1952093133" sldId="290"/>
        </pc:sldMkLst>
        <pc:spChg chg="mod">
          <ac:chgData name="Moraes,Marcia" userId="c9c67e8a-58e2-4733-9a1c-5d44fec4775b" providerId="ADAL" clId="{9E256D6C-D3E4-42FF-A769-48F0ABD7E4AB}" dt="2022-09-12T00:43:29.020" v="1126" actId="20577"/>
          <ac:spMkLst>
            <pc:docMk/>
            <pc:sldMk cId="1952093133" sldId="290"/>
            <ac:spMk id="3" creationId="{93E01694-2C32-BA4D-B6F8-4BE99716E841}"/>
          </ac:spMkLst>
        </pc:spChg>
      </pc:sldChg>
      <pc:sldChg chg="del">
        <pc:chgData name="Moraes,Marcia" userId="c9c67e8a-58e2-4733-9a1c-5d44fec4775b" providerId="ADAL" clId="{9E256D6C-D3E4-42FF-A769-48F0ABD7E4AB}" dt="2022-09-12T00:28:36.745" v="841" actId="47"/>
        <pc:sldMkLst>
          <pc:docMk/>
          <pc:sldMk cId="2138417821" sldId="290"/>
        </pc:sldMkLst>
      </pc:sldChg>
      <pc:sldChg chg="del">
        <pc:chgData name="Moraes,Marcia" userId="c9c67e8a-58e2-4733-9a1c-5d44fec4775b" providerId="ADAL" clId="{9E256D6C-D3E4-42FF-A769-48F0ABD7E4AB}" dt="2022-09-12T00:28:37.050" v="842" actId="47"/>
        <pc:sldMkLst>
          <pc:docMk/>
          <pc:sldMk cId="3880148038" sldId="291"/>
        </pc:sldMkLst>
      </pc:sldChg>
      <pc:sldChg chg="del">
        <pc:chgData name="Moraes,Marcia" userId="c9c67e8a-58e2-4733-9a1c-5d44fec4775b" providerId="ADAL" clId="{9E256D6C-D3E4-42FF-A769-48F0ABD7E4AB}" dt="2022-09-12T00:28:37.688" v="843" actId="47"/>
        <pc:sldMkLst>
          <pc:docMk/>
          <pc:sldMk cId="1334763971" sldId="292"/>
        </pc:sldMkLst>
      </pc:sldChg>
      <pc:sldChg chg="del">
        <pc:chgData name="Moraes,Marcia" userId="c9c67e8a-58e2-4733-9a1c-5d44fec4775b" providerId="ADAL" clId="{9E256D6C-D3E4-42FF-A769-48F0ABD7E4AB}" dt="2022-09-12T00:28:38.908" v="845" actId="47"/>
        <pc:sldMkLst>
          <pc:docMk/>
          <pc:sldMk cId="1944512725" sldId="293"/>
        </pc:sldMkLst>
      </pc:sldChg>
      <pc:sldChg chg="del">
        <pc:chgData name="Moraes,Marcia" userId="c9c67e8a-58e2-4733-9a1c-5d44fec4775b" providerId="ADAL" clId="{9E256D6C-D3E4-42FF-A769-48F0ABD7E4AB}" dt="2022-09-12T00:28:39.360" v="846" actId="47"/>
        <pc:sldMkLst>
          <pc:docMk/>
          <pc:sldMk cId="4012552106" sldId="294"/>
        </pc:sldMkLst>
      </pc:sldChg>
      <pc:sldChg chg="del">
        <pc:chgData name="Moraes,Marcia" userId="c9c67e8a-58e2-4733-9a1c-5d44fec4775b" providerId="ADAL" clId="{9E256D6C-D3E4-42FF-A769-48F0ABD7E4AB}" dt="2022-09-12T00:28:38.324" v="844" actId="47"/>
        <pc:sldMkLst>
          <pc:docMk/>
          <pc:sldMk cId="1206400674" sldId="295"/>
        </pc:sldMkLst>
      </pc:sldChg>
      <pc:sldChg chg="del">
        <pc:chgData name="Moraes,Marcia" userId="c9c67e8a-58e2-4733-9a1c-5d44fec4775b" providerId="ADAL" clId="{9E256D6C-D3E4-42FF-A769-48F0ABD7E4AB}" dt="2022-09-12T00:28:40.917" v="847" actId="47"/>
        <pc:sldMkLst>
          <pc:docMk/>
          <pc:sldMk cId="3427338855" sldId="29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ddd29daca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ddd29daca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0" y="4879108"/>
            <a:ext cx="9165280" cy="264755"/>
            <a:chOff x="0" y="7372350"/>
            <a:chExt cx="13817700" cy="400053"/>
          </a:xfrm>
        </p:grpSpPr>
        <p:sp>
          <p:nvSpPr>
            <p:cNvPr id="55" name="Google Shape;55;p14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4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" name="Google Shape;58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415638" y="1271068"/>
            <a:ext cx="8312700" cy="13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Green Bar">
  <p:cSld name="Photo and Green Ba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>
            <a:spLocks noGrp="1"/>
          </p:cNvSpPr>
          <p:nvPr>
            <p:ph type="pic" idx="2"/>
          </p:nvPr>
        </p:nvSpPr>
        <p:spPr>
          <a:xfrm>
            <a:off x="0" y="0"/>
            <a:ext cx="6051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/>
          <p:nvPr/>
        </p:nvSpPr>
        <p:spPr>
          <a:xfrm>
            <a:off x="6051176" y="0"/>
            <a:ext cx="3092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0500" tIns="30250" rIns="60500" bIns="302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6326841" y="1880795"/>
            <a:ext cx="25416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6326841" y="2571750"/>
            <a:ext cx="2541600" cy="3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ctr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58216" y="4598058"/>
            <a:ext cx="323565" cy="323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Right">
  <p:cSld name="Content and Photo Righ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411449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411449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>
            <a:spLocks noGrp="1"/>
          </p:cNvSpPr>
          <p:nvPr>
            <p:ph type="pic" idx="2"/>
          </p:nvPr>
        </p:nvSpPr>
        <p:spPr>
          <a:xfrm>
            <a:off x="4040664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Header">
  <p:cSld name="Photo and Head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42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title"/>
          </p:nvPr>
        </p:nvSpPr>
        <p:spPr>
          <a:xfrm>
            <a:off x="264986" y="4403848"/>
            <a:ext cx="86139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None/>
              <a:defRPr sz="2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Photo">
  <p:cSld name="Full Photo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 and Content">
  <p:cSld name="Chart and Conten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>
            <a:spLocks noGrp="1"/>
          </p:cNvSpPr>
          <p:nvPr>
            <p:ph type="title"/>
          </p:nvPr>
        </p:nvSpPr>
        <p:spPr>
          <a:xfrm>
            <a:off x="6055167" y="1533699"/>
            <a:ext cx="2673300" cy="8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33" name="Google Shape;133;p28"/>
          <p:cNvSpPr txBox="1">
            <a:spLocks noGrp="1"/>
          </p:cNvSpPr>
          <p:nvPr>
            <p:ph type="body" idx="1"/>
          </p:nvPr>
        </p:nvSpPr>
        <p:spPr>
          <a:xfrm>
            <a:off x="6055167" y="2468061"/>
            <a:ext cx="2673300" cy="6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Google Shape;134;p28"/>
          <p:cNvSpPr>
            <a:spLocks noGrp="1"/>
          </p:cNvSpPr>
          <p:nvPr>
            <p:ph type="chart" idx="2"/>
          </p:nvPr>
        </p:nvSpPr>
        <p:spPr>
          <a:xfrm>
            <a:off x="839933" y="954952"/>
            <a:ext cx="4541700" cy="3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5" name="Google Shape;135;p28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36" name="Google Shape;136;p28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7" name="Google Shape;137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8" name="Google Shape;138;p28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9" name="Google Shape;139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 Whit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Ram">
  <p:cSld name="Closing Green Ram">
    <p:bg>
      <p:bgPr>
        <a:solidFill>
          <a:schemeClr val="dk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30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4" name="Google Shape;144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0"/>
          <p:cNvPicPr preferRelativeResize="0"/>
          <p:nvPr/>
        </p:nvPicPr>
        <p:blipFill rotWithShape="1">
          <a:blip r:embed="rId3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Dots">
  <p:cSld name="Closing Green Dots">
    <p:bg>
      <p:bgPr>
        <a:solidFill>
          <a:schemeClr val="dk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31"/>
          <p:cNvPicPr preferRelativeResize="0"/>
          <p:nvPr/>
        </p:nvPicPr>
        <p:blipFill rotWithShape="1">
          <a:blip r:embed="rId2">
            <a:alphaModFix/>
          </a:blip>
          <a:srcRect t="6244" r="31394"/>
          <a:stretch/>
        </p:blipFill>
        <p:spPr>
          <a:xfrm>
            <a:off x="5563251" y="0"/>
            <a:ext cx="3580748" cy="50070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31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White">
  <p:cSld name="Closing White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/>
        </p:nvSpPr>
        <p:spPr>
          <a:xfrm>
            <a:off x="482653" y="2778619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3" name="Google Shape;153;p32"/>
          <p:cNvCxnSpPr/>
          <p:nvPr/>
        </p:nvCxnSpPr>
        <p:spPr>
          <a:xfrm>
            <a:off x="583506" y="3928468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4" name="Google Shape;154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6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Green">
  <p:cSld name="Section Green">
    <p:bg>
      <p:bgPr>
        <a:solidFill>
          <a:schemeClr val="dk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58" name="Google Shape;158;p33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0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CSU">
  <p:cSld name="Title Green Dots CSU">
    <p:bg>
      <p:bgPr>
        <a:solidFill>
          <a:schemeClr val="dk2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5" name="Google Shape;65;p15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dk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4"/>
          <p:cNvSpPr txBox="1">
            <a:spLocks noGrp="1"/>
          </p:cNvSpPr>
          <p:nvPr>
            <p:ph type="title"/>
          </p:nvPr>
        </p:nvSpPr>
        <p:spPr>
          <a:xfrm>
            <a:off x="1347817" y="1851211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pic>
        <p:nvPicPr>
          <p:cNvPr id="161" name="Google Shape;161;p34"/>
          <p:cNvPicPr preferRelativeResize="0"/>
          <p:nvPr/>
        </p:nvPicPr>
        <p:blipFill rotWithShape="1">
          <a:blip r:embed="rId2">
            <a:alphaModFix/>
          </a:blip>
          <a:srcRect l="-220" t="28562" b="57446"/>
          <a:stretch/>
        </p:blipFill>
        <p:spPr>
          <a:xfrm>
            <a:off x="163382" y="3993671"/>
            <a:ext cx="8780259" cy="124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bg>
      <p:bgPr>
        <a:solidFill>
          <a:schemeClr val="dk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5"/>
          <p:cNvSpPr txBox="1">
            <a:spLocks noGrp="1"/>
          </p:cNvSpPr>
          <p:nvPr>
            <p:ph type="body" idx="1"/>
          </p:nvPr>
        </p:nvSpPr>
        <p:spPr>
          <a:xfrm>
            <a:off x="491658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64" name="Google Shape;164;p35"/>
          <p:cNvGrpSpPr/>
          <p:nvPr/>
        </p:nvGrpSpPr>
        <p:grpSpPr>
          <a:xfrm>
            <a:off x="0" y="4498086"/>
            <a:ext cx="9144488" cy="408426"/>
            <a:chOff x="0" y="6739600"/>
            <a:chExt cx="13817600" cy="617144"/>
          </a:xfrm>
        </p:grpSpPr>
        <p:pic>
          <p:nvPicPr>
            <p:cNvPr id="165" name="Google Shape;165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3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00229" y="6739600"/>
              <a:ext cx="617144" cy="6171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8" name="Google Shape;168;p35"/>
          <p:cNvSpPr txBox="1">
            <a:spLocks noGrp="1"/>
          </p:cNvSpPr>
          <p:nvPr>
            <p:ph type="body" idx="2"/>
          </p:nvPr>
        </p:nvSpPr>
        <p:spPr>
          <a:xfrm>
            <a:off x="3379284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body" idx="3"/>
          </p:nvPr>
        </p:nvSpPr>
        <p:spPr>
          <a:xfrm>
            <a:off x="6266909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Footer">
  <p:cSld name="Blank Footer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36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72" name="Google Shape;172;p36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3" name="Google Shape;173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p36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5" name="Google Shape;175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Green">
  <p:cSld name="Blank Green">
    <p:bg>
      <p:bgPr>
        <a:solidFill>
          <a:schemeClr val="dk2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9" name="Google Shape;179;p3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5172449" y="1"/>
            <a:ext cx="3971552" cy="51435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745" y="4456303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83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5172449" y="1"/>
            <a:ext cx="3971552" cy="51435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424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312" y="4448384"/>
            <a:ext cx="2357688" cy="5273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8974DB-51D0-2C49-9088-48CE2D84AB1C}"/>
              </a:ext>
            </a:extLst>
          </p:cNvPr>
          <p:cNvSpPr txBox="1"/>
          <p:nvPr userDrawn="1"/>
        </p:nvSpPr>
        <p:spPr>
          <a:xfrm>
            <a:off x="7376557" y="4792425"/>
            <a:ext cx="1653004" cy="336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94" dirty="0">
                <a:solidFill>
                  <a:srgbClr val="7F7F7F"/>
                </a:solidFill>
              </a:rPr>
              <a:t>Department of Computer Science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21E987-BD36-AF48-B11C-CC4BAD65092F}"/>
              </a:ext>
            </a:extLst>
          </p:cNvPr>
          <p:cNvSpPr/>
          <p:nvPr userDrawn="1"/>
        </p:nvSpPr>
        <p:spPr>
          <a:xfrm>
            <a:off x="6845363" y="5010814"/>
            <a:ext cx="2357688" cy="255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52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Slides Originally Created by Albert Lionelle (</a:t>
            </a:r>
            <a:r>
              <a:rPr lang="en-US" sz="529" b="0" i="0" u="none" strike="noStrike" dirty="0" err="1">
                <a:solidFill>
                  <a:srgbClr val="7F7F7F"/>
                </a:solidFill>
                <a:effectLst/>
                <a:latin typeface="Proxima Nova"/>
              </a:rPr>
              <a:t>Albert.Lionelle@colostate.edu</a:t>
            </a:r>
            <a:r>
              <a:rPr lang="en-US" sz="52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)</a:t>
            </a:r>
            <a:endParaRPr lang="en-US" sz="529" b="0" dirty="0">
              <a:solidFill>
                <a:srgbClr val="7F7F7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30745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1686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C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892847" y="818030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1385453" y="-313764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1447028" y="-526677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tx2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745" y="4456303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09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UnitID">
  <p:cSld name="Title Green Dots UnitID">
    <p:bg>
      <p:bgPr>
        <a:solidFill>
          <a:schemeClr val="dk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6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1" name="Google Shape;71;p16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6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Unit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892847" y="818030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1385453" y="-313764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1447028" y="-526677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tx2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4745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15638" y="233952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1397947"/>
          </a:xfrm>
        </p:spPr>
        <p:txBody>
          <a:bodyPr>
            <a:spAutoFit/>
          </a:bodyPr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rgbClr val="092529"/>
                </a:solidFill>
              </a:defRPr>
            </a:lvl2pPr>
            <a:lvl3pPr>
              <a:defRPr>
                <a:solidFill>
                  <a:srgbClr val="092529"/>
                </a:solidFill>
              </a:defRPr>
            </a:lvl3pPr>
            <a:lvl4pPr>
              <a:defRPr>
                <a:solidFill>
                  <a:srgbClr val="092529"/>
                </a:solidFill>
              </a:defRPr>
            </a:lvl4pPr>
            <a:lvl5pPr>
              <a:defRPr>
                <a:solidFill>
                  <a:srgbClr val="09252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085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415637" y="275974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3876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279997" y="1789969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Header Goes Here</a:t>
            </a:r>
          </a:p>
        </p:txBody>
      </p:sp>
      <p:sp>
        <p:nvSpPr>
          <p:cNvPr id="7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2279997" y="2899851"/>
            <a:ext cx="6448367" cy="380938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0"/>
            <a:ext cx="17026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1036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279997" y="1789969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/>
          <a:p>
            <a:r>
              <a:rPr lang="en-US" dirty="0"/>
              <a:t>Section Header Goes Here</a:t>
            </a:r>
          </a:p>
        </p:txBody>
      </p:sp>
      <p:sp>
        <p:nvSpPr>
          <p:cNvPr id="4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2279997" y="2899851"/>
            <a:ext cx="6448367" cy="380938"/>
          </a:xfrm>
        </p:spPr>
        <p:txBody>
          <a:bodyPr wrap="square">
            <a:spAutoFit/>
          </a:bodyPr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1"/>
            <a:ext cx="17026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51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347817" y="1819932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ctr" anchorCtr="0">
            <a:sp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 Goes Here.”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1" t="28562" r="1" b="57447"/>
          <a:stretch/>
        </p:blipFill>
        <p:spPr>
          <a:xfrm>
            <a:off x="163382" y="3993671"/>
            <a:ext cx="8780257" cy="124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3471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491658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4497849"/>
            <a:ext cx="9144000" cy="408403"/>
            <a:chOff x="0" y="6739600"/>
            <a:chExt cx="13817600" cy="617143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0229" y="6739600"/>
              <a:ext cx="617143" cy="617143"/>
            </a:xfrm>
            <a:prstGeom prst="rect">
              <a:avLst/>
            </a:prstGeom>
          </p:spPr>
        </p:pic>
      </p:grpSp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3379284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6266909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438327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5117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6051176" y="0"/>
            <a:ext cx="3092824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326841" y="1846010"/>
            <a:ext cx="2541494" cy="387995"/>
          </a:xfrm>
          <a:prstGeom prst="rect">
            <a:avLst/>
          </a:prstGeom>
        </p:spPr>
        <p:txBody>
          <a:bodyPr vert="horz" wrap="square" lIns="101858" tIns="50929" rIns="101858" bIns="50929" rtlCol="0" anchor="b" anchorCtr="0">
            <a:spAutoFit/>
          </a:bodyPr>
          <a:lstStyle>
            <a:lvl1pPr algn="ctr">
              <a:defRPr sz="1853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Copy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326841" y="2571750"/>
            <a:ext cx="2541494" cy="372666"/>
          </a:xfrm>
        </p:spPr>
        <p:txBody>
          <a:bodyPr wrap="square">
            <a:spAutoFit/>
          </a:bodyPr>
          <a:lstStyle>
            <a:lvl1pPr marL="0" indent="0" algn="ctr">
              <a:lnSpc>
                <a:spcPct val="114000"/>
              </a:lnSpc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Supporting text goes here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216" y="4598058"/>
            <a:ext cx="323566" cy="32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65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11449" y="650159"/>
            <a:ext cx="3217768" cy="1162498"/>
          </a:xfrm>
        </p:spPr>
        <p:txBody>
          <a:bodyPr anchor="t" anchorCtr="0"/>
          <a:lstStyle>
            <a:lvl1pPr>
              <a:defRPr sz="3177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11449" y="2019879"/>
            <a:ext cx="3217767" cy="1124219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4040665" y="0"/>
            <a:ext cx="510333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A2D58C-F1E7-2C4F-8CE9-F5D5E5E4D827}"/>
              </a:ext>
            </a:extLst>
          </p:cNvPr>
          <p:cNvSpPr/>
          <p:nvPr userDrawn="1"/>
        </p:nvSpPr>
        <p:spPr>
          <a:xfrm>
            <a:off x="0" y="4878762"/>
            <a:ext cx="9144000" cy="26473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015BA8-AF5B-B142-AFA9-18BB34B0C5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59" y="4878762"/>
            <a:ext cx="1183604" cy="2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46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14785" y="650159"/>
            <a:ext cx="3217768" cy="1162498"/>
          </a:xfrm>
        </p:spPr>
        <p:txBody>
          <a:bodyPr anchor="t" anchorCtr="0"/>
          <a:lstStyle>
            <a:lvl1pPr>
              <a:defRPr sz="3177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4785" y="2019879"/>
            <a:ext cx="3217767" cy="1124219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510333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3417E2-5A79-F04D-8FCD-8556C2E6AF42}"/>
              </a:ext>
            </a:extLst>
          </p:cNvPr>
          <p:cNvSpPr/>
          <p:nvPr userDrawn="1"/>
        </p:nvSpPr>
        <p:spPr>
          <a:xfrm>
            <a:off x="0" y="4878762"/>
            <a:ext cx="9144000" cy="26473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AF1CC3-AA21-684F-9E71-1EFCBAE990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59" y="4878762"/>
            <a:ext cx="1183604" cy="2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05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CSU">
  <p:cSld name="Title Green Ram CSU">
    <p:bg>
      <p:bgPr>
        <a:solidFill>
          <a:schemeClr val="dk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7" name="Google Shape;77;p17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423582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64987" y="4403848"/>
            <a:ext cx="8614026" cy="550539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2909"/>
            </a:lvl1pPr>
          </a:lstStyle>
          <a:p>
            <a:r>
              <a:rPr lang="en-US" dirty="0"/>
              <a:t>Headline Copy Here</a:t>
            </a:r>
          </a:p>
        </p:txBody>
      </p:sp>
    </p:spTree>
    <p:extLst>
      <p:ext uri="{BB962C8B-B14F-4D97-AF65-F5344CB8AC3E}">
        <p14:creationId xmlns:p14="http://schemas.microsoft.com/office/powerpoint/2010/main" val="2182680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2520247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6055167" y="1533699"/>
            <a:ext cx="2673197" cy="886144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25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055167" y="2468061"/>
            <a:ext cx="2673197" cy="372666"/>
          </a:xfrm>
        </p:spPr>
        <p:txBody>
          <a:bodyPr wrap="square">
            <a:spAutoFit/>
          </a:bodyPr>
          <a:lstStyle>
            <a:lvl1pPr marL="0" indent="0" algn="l">
              <a:lnSpc>
                <a:spcPct val="114000"/>
              </a:lnSpc>
              <a:buNone/>
              <a:defRPr>
                <a:solidFill>
                  <a:srgbClr val="09252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 hasCustomPrompt="1"/>
          </p:nvPr>
        </p:nvSpPr>
        <p:spPr>
          <a:xfrm>
            <a:off x="839933" y="954952"/>
            <a:ext cx="4541694" cy="3306351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chart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150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7829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51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78751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Do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482654" y="2778864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0" r="31394"/>
          <a:stretch/>
        </p:blipFill>
        <p:spPr>
          <a:xfrm>
            <a:off x="5563252" y="0"/>
            <a:ext cx="3580749" cy="5007051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583506" y="3928750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5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09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Ra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482654" y="2778864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583506" y="3928750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5"/>
            <a:ext cx="2329703" cy="5210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667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482654" y="2778581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583506" y="3928468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6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9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UnitID">
  <p:cSld name="Title Green Ram UnitID">
    <p:bg>
      <p:bgPr>
        <a:solidFill>
          <a:schemeClr val="dk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83" name="Google Shape;83;p18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p18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CSU">
  <p:cSld name="Title White CSU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1" name="Google Shape;91;p19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UnitID">
  <p:cSld name="Title White UnitID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0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0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9" name="Google Shape;99;p20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p20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9A9A9C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A9A9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grpSp>
        <p:nvGrpSpPr>
          <p:cNvPr id="103" name="Google Shape;103;p21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04" name="Google Shape;104;p21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5" name="Google Shape;105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Google Shape;106;p21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7" name="Google Shape;107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White">
  <p:cSld name="Section Whit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1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27.xml"/><Relationship Id="rId21" Type="http://schemas.openxmlformats.org/officeDocument/2006/relationships/slideLayout" Target="../slideLayouts/slideLayout45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2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Relationship Id="rId22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15637" y="1646393"/>
            <a:ext cx="8312700" cy="20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15638" y="200334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5637" y="1142129"/>
            <a:ext cx="8312726" cy="2089098"/>
          </a:xfrm>
          <a:prstGeom prst="rect">
            <a:avLst/>
          </a:prstGeom>
        </p:spPr>
        <p:txBody>
          <a:bodyPr vert="horz" lIns="91440" tIns="91440" rIns="91440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421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463005" rtl="0" eaLnBrk="1" latinLnBrk="0" hangingPunct="1">
        <a:spcBef>
          <a:spcPct val="0"/>
        </a:spcBef>
        <a:buNone/>
        <a:defRPr sz="3574" b="0" i="0" kern="1200">
          <a:solidFill>
            <a:schemeClr val="tx2"/>
          </a:solidFill>
          <a:latin typeface="Vitesse Light" charset="0"/>
          <a:ea typeface="Vitesse Light" charset="0"/>
          <a:cs typeface="Vitesse Light" charset="0"/>
        </a:defRPr>
      </a:lvl1pPr>
    </p:titleStyle>
    <p:bodyStyle>
      <a:lvl1pPr marL="347254" indent="-347254" algn="l" defTabSz="463005" rtl="0" eaLnBrk="1" latinLnBrk="0" hangingPunct="1">
        <a:lnSpc>
          <a:spcPct val="120000"/>
        </a:lnSpc>
        <a:spcBef>
          <a:spcPts val="397"/>
        </a:spcBef>
        <a:spcAft>
          <a:spcPts val="397"/>
        </a:spcAft>
        <a:buFont typeface="Arial"/>
        <a:buChar char="•"/>
        <a:defRPr sz="1191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1pPr>
      <a:lvl2pPr marL="752384" indent="-289379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–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2pPr>
      <a:lvl3pPr marL="1157515" indent="-231502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•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3pPr>
      <a:lvl4pPr marL="1620520" indent="-231502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–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4pPr>
      <a:lvl5pPr marL="2083526" indent="-231502" algn="l" defTabSz="463005" rtl="0" eaLnBrk="1" latinLnBrk="0" hangingPunct="1">
        <a:spcBef>
          <a:spcPct val="20000"/>
        </a:spcBef>
        <a:buFont typeface="Arial"/>
        <a:buChar char="»"/>
        <a:defRPr sz="1091" b="0" kern="1200">
          <a:solidFill>
            <a:schemeClr val="accent6">
              <a:lumMod val="75000"/>
            </a:schemeClr>
          </a:solidFill>
          <a:latin typeface="Franklin Gothic Book" charset="0"/>
          <a:ea typeface="Franklin Gothic Book" charset="0"/>
          <a:cs typeface="Franklin Gothic Book" charset="0"/>
        </a:defRPr>
      </a:lvl5pPr>
      <a:lvl6pPr marL="2546532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09539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72543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35550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1pPr>
      <a:lvl2pPr marL="463005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2pPr>
      <a:lvl3pPr marL="926012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3pPr>
      <a:lvl4pPr marL="1389017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4pPr>
      <a:lvl5pPr marL="1852024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5pPr>
      <a:lvl6pPr marL="2315029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6pPr>
      <a:lvl7pPr marL="2778035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7pPr>
      <a:lvl8pPr marL="3241041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8pPr>
      <a:lvl9pPr marL="3704046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runestone.academy/ns/books/published/PFSTEM/functions/funcWithCond.html" TargetMode="External"/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CS 152: </a:t>
            </a:r>
            <a:r>
              <a:rPr lang="en-US" dirty="0"/>
              <a:t>Complex Conditionals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p39"/>
          <p:cNvSpPr txBox="1">
            <a:spLocks noGrp="1"/>
          </p:cNvSpPr>
          <p:nvPr>
            <p:ph type="body" idx="2"/>
          </p:nvPr>
        </p:nvSpPr>
        <p:spPr>
          <a:xfrm>
            <a:off x="415625" y="3553232"/>
            <a:ext cx="83127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dirty="0"/>
              <a:t>CS 152: </a:t>
            </a:r>
            <a:r>
              <a:rPr lang="en-US" dirty="0"/>
              <a:t>Python for STEM</a:t>
            </a:r>
            <a:endParaRPr dirty="0"/>
          </a:p>
        </p:txBody>
      </p:sp>
      <p:sp>
        <p:nvSpPr>
          <p:cNvPr id="187" name="Google Shape;187;p39"/>
          <p:cNvSpPr txBox="1">
            <a:spLocks noGrp="1"/>
          </p:cNvSpPr>
          <p:nvPr>
            <p:ph type="body" idx="2"/>
          </p:nvPr>
        </p:nvSpPr>
        <p:spPr>
          <a:xfrm>
            <a:off x="1107900" y="4541175"/>
            <a:ext cx="69282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9A9A9C"/>
                </a:solidFill>
              </a:rPr>
              <a:t> Colorado State University </a:t>
            </a:r>
            <a:endParaRPr sz="800" dirty="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9A9A9C"/>
                </a:solidFill>
              </a:rPr>
              <a:t>Computer Science Department</a:t>
            </a:r>
            <a:endParaRPr sz="800" dirty="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9A9A9C"/>
                </a:solidFill>
              </a:rPr>
              <a:t>Slides Originally Created by Albert Lionelle and Updated by Marcia Moraes</a:t>
            </a:r>
            <a:endParaRPr sz="800" dirty="0">
              <a:solidFill>
                <a:srgbClr val="9A9A9C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1A88B0-CF49-5149-8DBA-17B1BA803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55" y="336084"/>
            <a:ext cx="8312700" cy="672000"/>
          </a:xfrm>
        </p:spPr>
        <p:txBody>
          <a:bodyPr/>
          <a:lstStyle/>
          <a:p>
            <a:r>
              <a:rPr lang="en-US" dirty="0"/>
              <a:t>Weekly Announcements!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F79DD2-1F3F-234C-A44A-3A87D436D29A}"/>
              </a:ext>
            </a:extLst>
          </p:cNvPr>
          <p:cNvSpPr txBox="1"/>
          <p:nvPr/>
        </p:nvSpPr>
        <p:spPr>
          <a:xfrm>
            <a:off x="476335" y="1245870"/>
            <a:ext cx="555193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TODO Reminders: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Reading 6 (zybooks) – you should have already done that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Lab 04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Reading 7 (zybooks) - you should have already done that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Lab 05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Reading 8 (zybooks)</a:t>
            </a:r>
          </a:p>
        </p:txBody>
      </p:sp>
      <p:pic>
        <p:nvPicPr>
          <p:cNvPr id="3" name="Picture 2" descr="Diagram&#10;&#10;Description automatically generated with low confidence">
            <a:extLst>
              <a:ext uri="{FF2B5EF4-FFF2-40B4-BE49-F238E27FC236}">
                <a16:creationId xmlns:a16="http://schemas.microsoft.com/office/drawing/2014/main" id="{BC65C064-B731-C1C4-823E-03DEC4CD6B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2316" y="0"/>
            <a:ext cx="3391683" cy="1907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22646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E6FC-80C8-2F4C-A9F0-9B2054347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 Conditionals</a:t>
            </a:r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48C383-AADB-F4A8-50CF-BD45CCC54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57" y="1173803"/>
            <a:ext cx="2742639" cy="13979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562B81-32DF-FED3-617A-9F3B48C7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1255" y="1173803"/>
            <a:ext cx="2454251" cy="13185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791DF9A-AE3E-599C-CBA8-BEDF40CDA6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8265" y="1173803"/>
            <a:ext cx="1923664" cy="1054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212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E6FC-80C8-2F4C-A9F0-9B2054347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37" y="0"/>
            <a:ext cx="8312726" cy="734688"/>
          </a:xfrm>
        </p:spPr>
        <p:txBody>
          <a:bodyPr/>
          <a:lstStyle/>
          <a:p>
            <a:r>
              <a:rPr lang="en-US" dirty="0"/>
              <a:t>Complex Conditionals - Activity</a:t>
            </a:r>
            <a:endParaRPr lang="en-US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E01694-2C32-BA4D-B6F8-4BE99716E8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7" y="734688"/>
            <a:ext cx="8312726" cy="4113177"/>
          </a:xfrm>
        </p:spPr>
        <p:txBody>
          <a:bodyPr/>
          <a:lstStyle/>
          <a:p>
            <a:r>
              <a:rPr lang="en-US" sz="1800" b="0" i="0" dirty="0">
                <a:solidFill>
                  <a:srgbClr val="000000"/>
                </a:solidFill>
                <a:effectLst/>
                <a:latin typeface="Helvetica Neue"/>
              </a:rPr>
              <a:t>Write a function called grades that receives a score as a parameter and returns A if the score is greater than or equal 90, B if greater than or equal 80, C if greater than or equal 70, D if greater than or equal 60, and otherwise F.</a:t>
            </a:r>
          </a:p>
          <a:p>
            <a:r>
              <a:rPr lang="en-US" sz="1800" dirty="0">
                <a:solidFill>
                  <a:srgbClr val="000000"/>
                </a:solidFill>
                <a:latin typeface="Helvetica Neue"/>
              </a:rPr>
              <a:t>Write a function called message that receives a grade (letter grade) and returns “Passed” if the grades are A, B, or C, and “Not Passed” if grades are D or F.</a:t>
            </a:r>
          </a:p>
          <a:p>
            <a:r>
              <a:rPr lang="en-US" sz="1800" dirty="0">
                <a:solidFill>
                  <a:srgbClr val="000000"/>
                </a:solidFill>
                <a:latin typeface="Helvetica Neue"/>
              </a:rPr>
              <a:t>Write a function called test that asks the user to enter a score and prints the returns from the previous functions. The function will end when the user enters a negative number.</a:t>
            </a:r>
          </a:p>
          <a:p>
            <a:r>
              <a:rPr lang="en-US" sz="1800" dirty="0">
                <a:solidFill>
                  <a:srgbClr val="000000"/>
                </a:solidFill>
                <a:latin typeface="Helvetica Neue"/>
              </a:rPr>
              <a:t>Write a main function that calls the test function.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72125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E6FC-80C8-2F4C-A9F0-9B2054347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37" y="0"/>
            <a:ext cx="8312726" cy="734688"/>
          </a:xfrm>
        </p:spPr>
        <p:txBody>
          <a:bodyPr/>
          <a:lstStyle/>
          <a:p>
            <a:r>
              <a:rPr lang="en-US" dirty="0"/>
              <a:t>Complex Conditionals - Activity</a:t>
            </a:r>
            <a:endParaRPr lang="en-US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E01694-2C32-BA4D-B6F8-4BE99716E8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7" y="734688"/>
            <a:ext cx="8312726" cy="2685159"/>
          </a:xfrm>
        </p:spPr>
        <p:txBody>
          <a:bodyPr/>
          <a:lstStyle/>
          <a:p>
            <a:r>
              <a:rPr lang="en-US" sz="1800" b="0" i="0" dirty="0">
                <a:effectLst/>
                <a:latin typeface="Helvetica" panose="020B0604020202020204" pitchFamily="34" charset="0"/>
              </a:rPr>
              <a:t>Write a function called </a:t>
            </a:r>
            <a:r>
              <a:rPr lang="en-US" sz="1800" b="0" i="0" dirty="0" err="1">
                <a:effectLst/>
                <a:latin typeface="Helvetica" panose="020B0604020202020204" pitchFamily="34" charset="0"/>
              </a:rPr>
              <a:t>allEvenNumbers</a:t>
            </a:r>
            <a:r>
              <a:rPr lang="en-US" sz="1800" b="0" i="0" dirty="0">
                <a:effectLst/>
                <a:latin typeface="Helvetica" panose="020B0604020202020204" pitchFamily="34" charset="0"/>
              </a:rPr>
              <a:t> to find numbers between 100 and 400 (both included) where each digit of a number is an even number. The function will return a string containing the numbers that meet the criteria mentioned above separated by a whitespace.</a:t>
            </a:r>
          </a:p>
          <a:p>
            <a:endParaRPr lang="en-US" sz="1800" b="0" i="0" dirty="0">
              <a:effectLst/>
              <a:latin typeface="Helvetica" panose="020B0604020202020204" pitchFamily="34" charset="0"/>
            </a:endParaRPr>
          </a:p>
          <a:p>
            <a:r>
              <a:rPr lang="en-US" sz="1800" dirty="0">
                <a:latin typeface="Helvetica" panose="020B0604020202020204" pitchFamily="34" charset="0"/>
              </a:rPr>
              <a:t>Write a function main that call the </a:t>
            </a:r>
            <a:r>
              <a:rPr lang="en-US" sz="1800" dirty="0" err="1">
                <a:latin typeface="Helvetica" panose="020B0604020202020204" pitchFamily="34" charset="0"/>
              </a:rPr>
              <a:t>allEvenNumbers</a:t>
            </a:r>
            <a:r>
              <a:rPr lang="en-US" sz="1800" dirty="0">
                <a:latin typeface="Helvetica" panose="020B0604020202020204" pitchFamily="34" charset="0"/>
              </a:rPr>
              <a:t> correctly to print its return.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5209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E6FC-80C8-2F4C-A9F0-9B2054347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 Conditionals - Activity</a:t>
            </a:r>
            <a:endParaRPr lang="en-US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E01694-2C32-BA4D-B6F8-4BE99716E8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7" y="968641"/>
            <a:ext cx="8312726" cy="3017557"/>
          </a:xfrm>
        </p:spPr>
        <p:txBody>
          <a:bodyPr/>
          <a:lstStyle/>
          <a:p>
            <a:r>
              <a:rPr lang="en-US" sz="1800" b="0" i="0" dirty="0">
                <a:solidFill>
                  <a:srgbClr val="000000"/>
                </a:solidFill>
                <a:effectLst/>
                <a:latin typeface="Helvetica Neue"/>
              </a:rPr>
              <a:t>Write a function that given a day of the week encoded as 0=Sun, 1=Mon, 2=Tue, …6=Sat, and a Boolean indicating if we are on vacation, return a string of the form “7:00” indicating when the alarm clock should ring. If you are on vacation then on weekends it should be “off” and weekdays “10:00”. Otherwise, on weekends it should be “10:00” and weekdays “7:00”.</a:t>
            </a:r>
          </a:p>
          <a:p>
            <a:endParaRPr lang="en-US" sz="18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r>
              <a:rPr lang="en-US" sz="1800" dirty="0">
                <a:solidFill>
                  <a:srgbClr val="000000"/>
                </a:solidFill>
                <a:latin typeface="Helvetica Neue"/>
              </a:rPr>
              <a:t>Write a main function that reads the necessary entries and call the function you just developed.</a:t>
            </a:r>
            <a:endParaRPr lang="en-US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5C8D9B-3946-59D4-E401-372D776DB617}"/>
              </a:ext>
            </a:extLst>
          </p:cNvPr>
          <p:cNvSpPr txBox="1"/>
          <p:nvPr/>
        </p:nvSpPr>
        <p:spPr>
          <a:xfrm>
            <a:off x="558800" y="4276524"/>
            <a:ext cx="81695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Activity available at: </a:t>
            </a:r>
            <a:r>
              <a:rPr lang="en-US" dirty="0">
                <a:hlinkClick r:id="rId2"/>
              </a:rPr>
              <a:t>https://runestone.academy/ns/books/published/PFSTEM/functions/funcWithCond.html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18603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SU Palette 2016">
      <a:dk1>
        <a:srgbClr val="59595B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3246A4"/>
      </a:hlink>
      <a:folHlink>
        <a:srgbClr val="6B15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Custom 2">
      <a:dk1>
        <a:srgbClr val="000000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F3B000"/>
      </a:hlink>
      <a:folHlink>
        <a:srgbClr val="FFDC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lIns="274320" tIns="182880" rIns="274320" bIns="182880" rtlCol="0" anchor="ctr"/>
      <a:lstStyle>
        <a:defPPr>
          <a:defRPr dirty="0" smtClean="0">
            <a:latin typeface="Proxima Nova" charset="0"/>
            <a:ea typeface="Proxima Nova" charset="0"/>
            <a:cs typeface="Proxima Nova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U-BrandedTemplate" id="{D21336EF-F334-3B4F-A1D4-F3514C27726B}" vid="{CC5F3D7E-502D-3244-B4FD-FBC9866393C9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4387D78AC76C4289401EF66FB51FCC" ma:contentTypeVersion="14" ma:contentTypeDescription="Create a new document." ma:contentTypeScope="" ma:versionID="16aa88660fc2fdca5573e381835fe0c9">
  <xsd:schema xmlns:xsd="http://www.w3.org/2001/XMLSchema" xmlns:xs="http://www.w3.org/2001/XMLSchema" xmlns:p="http://schemas.microsoft.com/office/2006/metadata/properties" xmlns:ns3="92c41bee-f0ee-4aa6-9399-a35fbb883510" xmlns:ns4="e06ed288-fd75-4b50-bbed-f5a5df88c31c" targetNamespace="http://schemas.microsoft.com/office/2006/metadata/properties" ma:root="true" ma:fieldsID="d08ce21c39dd96af8dcee1a6fd74aaf6" ns3:_="" ns4:_="">
    <xsd:import namespace="92c41bee-f0ee-4aa6-9399-a35fbb883510"/>
    <xsd:import namespace="e06ed288-fd75-4b50-bbed-f5a5df88c31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41bee-f0ee-4aa6-9399-a35fbb88351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6ed288-fd75-4b50-bbed-f5a5df88c31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5D3EE4C-68D3-4BA3-94E6-383E2DFDD168}">
  <ds:schemaRefs>
    <ds:schemaRef ds:uri="e06ed288-fd75-4b50-bbed-f5a5df88c31c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microsoft.com/office/2006/documentManagement/types"/>
    <ds:schemaRef ds:uri="http://purl.org/dc/terms/"/>
    <ds:schemaRef ds:uri="http://purl.org/dc/elements/1.1/"/>
    <ds:schemaRef ds:uri="http://www.w3.org/XML/1998/namespace"/>
    <ds:schemaRef ds:uri="http://schemas.openxmlformats.org/package/2006/metadata/core-properties"/>
    <ds:schemaRef ds:uri="92c41bee-f0ee-4aa6-9399-a35fbb883510"/>
  </ds:schemaRefs>
</ds:datastoreItem>
</file>

<file path=customXml/itemProps2.xml><?xml version="1.0" encoding="utf-8"?>
<ds:datastoreItem xmlns:ds="http://schemas.openxmlformats.org/officeDocument/2006/customXml" ds:itemID="{ECE8EA35-9C42-4825-ABC6-2C345E8579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c41bee-f0ee-4aa6-9399-a35fbb883510"/>
    <ds:schemaRef ds:uri="e06ed288-fd75-4b50-bbed-f5a5df88c31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CBA097B-6123-4B8A-8BF9-8745C25437D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1048</TotalTime>
  <Words>413</Words>
  <Application>Microsoft Office PowerPoint</Application>
  <PresentationFormat>On-screen Show (16:9)</PresentationFormat>
  <Paragraphs>28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Franklin Gothic Book</vt:lpstr>
      <vt:lpstr>Helvetica</vt:lpstr>
      <vt:lpstr>Helvetica Neue</vt:lpstr>
      <vt:lpstr>Proxima Nova</vt:lpstr>
      <vt:lpstr>Source Sans Pro</vt:lpstr>
      <vt:lpstr>Vitesse Light</vt:lpstr>
      <vt:lpstr>Office Theme</vt:lpstr>
      <vt:lpstr>1_Office Theme</vt:lpstr>
      <vt:lpstr>PowerPoint Presentation</vt:lpstr>
      <vt:lpstr>Weekly Announcements! </vt:lpstr>
      <vt:lpstr>Complex Conditionals</vt:lpstr>
      <vt:lpstr>Complex Conditionals - Activity</vt:lpstr>
      <vt:lpstr>Complex Conditionals - Activity</vt:lpstr>
      <vt:lpstr>Complex Conditionals - Activity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mmoraes</dc:creator>
  <cp:lastModifiedBy>Moraes,Marcia</cp:lastModifiedBy>
  <cp:revision>32</cp:revision>
  <dcterms:modified xsi:type="dcterms:W3CDTF">2022-09-12T00:43:34Z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0x010100074387D78AC76C4289401EF66FB51FCC</vt:lpwstr>
  </property>
</Properties>
</file>